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0C7F81-1C19-4DAF-8688-F89C8D1D85B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Untitled Section" id="{22386455-4ADF-4857-8C19-F098F8C5375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yam shivam" userId="83abf014633c5d6a" providerId="LiveId" clId="{9387B29F-C667-4586-AD54-C7DBAB1FBC84}"/>
    <pc:docChg chg="custSel addSld delSld modSld addSection modSection">
      <pc:chgData name="satyam shivam" userId="83abf014633c5d6a" providerId="LiveId" clId="{9387B29F-C667-4586-AD54-C7DBAB1FBC84}" dt="2021-09-15T16:07:51.799" v="62" actId="22"/>
      <pc:docMkLst>
        <pc:docMk/>
      </pc:docMkLst>
      <pc:sldChg chg="addSp new mod">
        <pc:chgData name="satyam shivam" userId="83abf014633c5d6a" providerId="LiveId" clId="{9387B29F-C667-4586-AD54-C7DBAB1FBC84}" dt="2021-09-15T10:07:34.672" v="1" actId="22"/>
        <pc:sldMkLst>
          <pc:docMk/>
          <pc:sldMk cId="3020634354" sldId="336"/>
        </pc:sldMkLst>
        <pc:picChg chg="add">
          <ac:chgData name="satyam shivam" userId="83abf014633c5d6a" providerId="LiveId" clId="{9387B29F-C667-4586-AD54-C7DBAB1FBC84}" dt="2021-09-15T10:07:34.672" v="1" actId="22"/>
          <ac:picMkLst>
            <pc:docMk/>
            <pc:sldMk cId="3020634354" sldId="336"/>
            <ac:picMk id="5" creationId="{DCD2398B-A55F-4852-BC50-3DF0C01A9D4F}"/>
          </ac:picMkLst>
        </pc:picChg>
      </pc:sldChg>
      <pc:sldChg chg="addSp new mod">
        <pc:chgData name="satyam shivam" userId="83abf014633c5d6a" providerId="LiveId" clId="{9387B29F-C667-4586-AD54-C7DBAB1FBC84}" dt="2021-09-15T10:15:19.379" v="3" actId="22"/>
        <pc:sldMkLst>
          <pc:docMk/>
          <pc:sldMk cId="712658665" sldId="337"/>
        </pc:sldMkLst>
        <pc:picChg chg="add">
          <ac:chgData name="satyam shivam" userId="83abf014633c5d6a" providerId="LiveId" clId="{9387B29F-C667-4586-AD54-C7DBAB1FBC84}" dt="2021-09-15T10:15:19.379" v="3" actId="22"/>
          <ac:picMkLst>
            <pc:docMk/>
            <pc:sldMk cId="712658665" sldId="337"/>
            <ac:picMk id="5" creationId="{B7B9E4FA-0163-4FF2-B575-BDA049F42827}"/>
          </ac:picMkLst>
        </pc:picChg>
      </pc:sldChg>
      <pc:sldChg chg="addSp new mod">
        <pc:chgData name="satyam shivam" userId="83abf014633c5d6a" providerId="LiveId" clId="{9387B29F-C667-4586-AD54-C7DBAB1FBC84}" dt="2021-09-15T10:28:40.022" v="5" actId="22"/>
        <pc:sldMkLst>
          <pc:docMk/>
          <pc:sldMk cId="4079255982" sldId="338"/>
        </pc:sldMkLst>
        <pc:picChg chg="add">
          <ac:chgData name="satyam shivam" userId="83abf014633c5d6a" providerId="LiveId" clId="{9387B29F-C667-4586-AD54-C7DBAB1FBC84}" dt="2021-09-15T10:28:40.022" v="5" actId="22"/>
          <ac:picMkLst>
            <pc:docMk/>
            <pc:sldMk cId="4079255982" sldId="338"/>
            <ac:picMk id="5" creationId="{A242E5A9-282D-444B-B3B7-63B34021B7D2}"/>
          </ac:picMkLst>
        </pc:picChg>
      </pc:sldChg>
      <pc:sldChg chg="addSp new mod">
        <pc:chgData name="satyam shivam" userId="83abf014633c5d6a" providerId="LiveId" clId="{9387B29F-C667-4586-AD54-C7DBAB1FBC84}" dt="2021-09-15T10:29:18.556" v="7" actId="22"/>
        <pc:sldMkLst>
          <pc:docMk/>
          <pc:sldMk cId="3913898411" sldId="339"/>
        </pc:sldMkLst>
        <pc:picChg chg="add">
          <ac:chgData name="satyam shivam" userId="83abf014633c5d6a" providerId="LiveId" clId="{9387B29F-C667-4586-AD54-C7DBAB1FBC84}" dt="2021-09-15T10:29:18.556" v="7" actId="22"/>
          <ac:picMkLst>
            <pc:docMk/>
            <pc:sldMk cId="3913898411" sldId="339"/>
            <ac:picMk id="5" creationId="{73BD1165-3091-41B8-8ACD-6C938D06D454}"/>
          </ac:picMkLst>
        </pc:picChg>
      </pc:sldChg>
      <pc:sldChg chg="addSp new mod">
        <pc:chgData name="satyam shivam" userId="83abf014633c5d6a" providerId="LiveId" clId="{9387B29F-C667-4586-AD54-C7DBAB1FBC84}" dt="2021-09-15T10:30:07.720" v="9" actId="22"/>
        <pc:sldMkLst>
          <pc:docMk/>
          <pc:sldMk cId="3195087412" sldId="340"/>
        </pc:sldMkLst>
        <pc:picChg chg="add">
          <ac:chgData name="satyam shivam" userId="83abf014633c5d6a" providerId="LiveId" clId="{9387B29F-C667-4586-AD54-C7DBAB1FBC84}" dt="2021-09-15T10:30:07.720" v="9" actId="22"/>
          <ac:picMkLst>
            <pc:docMk/>
            <pc:sldMk cId="3195087412" sldId="340"/>
            <ac:picMk id="5" creationId="{C0A4683A-4E1E-4284-B548-3851FE1E813E}"/>
          </ac:picMkLst>
        </pc:picChg>
      </pc:sldChg>
      <pc:sldChg chg="addSp new mod">
        <pc:chgData name="satyam shivam" userId="83abf014633c5d6a" providerId="LiveId" clId="{9387B29F-C667-4586-AD54-C7DBAB1FBC84}" dt="2021-09-15T10:33:58.588" v="11" actId="22"/>
        <pc:sldMkLst>
          <pc:docMk/>
          <pc:sldMk cId="1113942011" sldId="341"/>
        </pc:sldMkLst>
        <pc:picChg chg="add">
          <ac:chgData name="satyam shivam" userId="83abf014633c5d6a" providerId="LiveId" clId="{9387B29F-C667-4586-AD54-C7DBAB1FBC84}" dt="2021-09-15T10:33:58.588" v="11" actId="22"/>
          <ac:picMkLst>
            <pc:docMk/>
            <pc:sldMk cId="1113942011" sldId="341"/>
            <ac:picMk id="5" creationId="{A482D923-3863-4BC6-AB91-2A18C31F6594}"/>
          </ac:picMkLst>
        </pc:picChg>
      </pc:sldChg>
      <pc:sldChg chg="addSp new mod">
        <pc:chgData name="satyam shivam" userId="83abf014633c5d6a" providerId="LiveId" clId="{9387B29F-C667-4586-AD54-C7DBAB1FBC84}" dt="2021-09-15T10:37:14.542" v="13" actId="22"/>
        <pc:sldMkLst>
          <pc:docMk/>
          <pc:sldMk cId="2496345792" sldId="342"/>
        </pc:sldMkLst>
        <pc:picChg chg="add">
          <ac:chgData name="satyam shivam" userId="83abf014633c5d6a" providerId="LiveId" clId="{9387B29F-C667-4586-AD54-C7DBAB1FBC84}" dt="2021-09-15T10:37:14.542" v="13" actId="22"/>
          <ac:picMkLst>
            <pc:docMk/>
            <pc:sldMk cId="2496345792" sldId="342"/>
            <ac:picMk id="5" creationId="{710F93E6-2F9D-4E7A-9AEC-8698D4B39F25}"/>
          </ac:picMkLst>
        </pc:picChg>
      </pc:sldChg>
      <pc:sldChg chg="addSp new mod">
        <pc:chgData name="satyam shivam" userId="83abf014633c5d6a" providerId="LiveId" clId="{9387B29F-C667-4586-AD54-C7DBAB1FBC84}" dt="2021-09-15T10:43:05.416" v="15" actId="22"/>
        <pc:sldMkLst>
          <pc:docMk/>
          <pc:sldMk cId="2211001726" sldId="343"/>
        </pc:sldMkLst>
        <pc:picChg chg="add">
          <ac:chgData name="satyam shivam" userId="83abf014633c5d6a" providerId="LiveId" clId="{9387B29F-C667-4586-AD54-C7DBAB1FBC84}" dt="2021-09-15T10:43:05.416" v="15" actId="22"/>
          <ac:picMkLst>
            <pc:docMk/>
            <pc:sldMk cId="2211001726" sldId="343"/>
            <ac:picMk id="5" creationId="{39B592ED-029A-4171-A9A9-1138F1D07604}"/>
          </ac:picMkLst>
        </pc:picChg>
      </pc:sldChg>
      <pc:sldChg chg="addSp new mod">
        <pc:chgData name="satyam shivam" userId="83abf014633c5d6a" providerId="LiveId" clId="{9387B29F-C667-4586-AD54-C7DBAB1FBC84}" dt="2021-09-15T10:44:09.580" v="17" actId="22"/>
        <pc:sldMkLst>
          <pc:docMk/>
          <pc:sldMk cId="1083144755" sldId="344"/>
        </pc:sldMkLst>
        <pc:picChg chg="add">
          <ac:chgData name="satyam shivam" userId="83abf014633c5d6a" providerId="LiveId" clId="{9387B29F-C667-4586-AD54-C7DBAB1FBC84}" dt="2021-09-15T10:44:09.580" v="17" actId="22"/>
          <ac:picMkLst>
            <pc:docMk/>
            <pc:sldMk cId="1083144755" sldId="344"/>
            <ac:picMk id="5" creationId="{19E6298B-8CF1-48F3-A1A1-54EB8799213E}"/>
          </ac:picMkLst>
        </pc:picChg>
      </pc:sldChg>
      <pc:sldChg chg="addSp modSp new mod">
        <pc:chgData name="satyam shivam" userId="83abf014633c5d6a" providerId="LiveId" clId="{9387B29F-C667-4586-AD54-C7DBAB1FBC84}" dt="2021-09-15T10:46:11.633" v="22" actId="1035"/>
        <pc:sldMkLst>
          <pc:docMk/>
          <pc:sldMk cId="750432571" sldId="345"/>
        </pc:sldMkLst>
        <pc:picChg chg="add mod">
          <ac:chgData name="satyam shivam" userId="83abf014633c5d6a" providerId="LiveId" clId="{9387B29F-C667-4586-AD54-C7DBAB1FBC84}" dt="2021-09-15T10:46:11.633" v="22" actId="1035"/>
          <ac:picMkLst>
            <pc:docMk/>
            <pc:sldMk cId="750432571" sldId="345"/>
            <ac:picMk id="5" creationId="{E055EEB0-F8D0-4435-8E53-BDA98CFAC41E}"/>
          </ac:picMkLst>
        </pc:picChg>
      </pc:sldChg>
      <pc:sldChg chg="addSp new mod">
        <pc:chgData name="satyam shivam" userId="83abf014633c5d6a" providerId="LiveId" clId="{9387B29F-C667-4586-AD54-C7DBAB1FBC84}" dt="2021-09-15T15:21:27.246" v="24" actId="22"/>
        <pc:sldMkLst>
          <pc:docMk/>
          <pc:sldMk cId="2906660539" sldId="346"/>
        </pc:sldMkLst>
        <pc:picChg chg="add">
          <ac:chgData name="satyam shivam" userId="83abf014633c5d6a" providerId="LiveId" clId="{9387B29F-C667-4586-AD54-C7DBAB1FBC84}" dt="2021-09-15T15:21:27.246" v="24" actId="22"/>
          <ac:picMkLst>
            <pc:docMk/>
            <pc:sldMk cId="2906660539" sldId="346"/>
            <ac:picMk id="5" creationId="{5D28010F-FBEF-49A7-941D-D3EAE7011421}"/>
          </ac:picMkLst>
        </pc:picChg>
      </pc:sldChg>
      <pc:sldChg chg="addSp new mod">
        <pc:chgData name="satyam shivam" userId="83abf014633c5d6a" providerId="LiveId" clId="{9387B29F-C667-4586-AD54-C7DBAB1FBC84}" dt="2021-09-15T15:21:48.388" v="26" actId="22"/>
        <pc:sldMkLst>
          <pc:docMk/>
          <pc:sldMk cId="677091833" sldId="347"/>
        </pc:sldMkLst>
        <pc:picChg chg="add">
          <ac:chgData name="satyam shivam" userId="83abf014633c5d6a" providerId="LiveId" clId="{9387B29F-C667-4586-AD54-C7DBAB1FBC84}" dt="2021-09-15T15:21:48.388" v="26" actId="22"/>
          <ac:picMkLst>
            <pc:docMk/>
            <pc:sldMk cId="677091833" sldId="347"/>
            <ac:picMk id="5" creationId="{147BBF38-FBE4-40C9-B19A-8E7FF7DE0AA5}"/>
          </ac:picMkLst>
        </pc:picChg>
      </pc:sldChg>
      <pc:sldChg chg="addSp new mod">
        <pc:chgData name="satyam shivam" userId="83abf014633c5d6a" providerId="LiveId" clId="{9387B29F-C667-4586-AD54-C7DBAB1FBC84}" dt="2021-09-15T15:33:07.009" v="28" actId="22"/>
        <pc:sldMkLst>
          <pc:docMk/>
          <pc:sldMk cId="3884034302" sldId="348"/>
        </pc:sldMkLst>
        <pc:picChg chg="add">
          <ac:chgData name="satyam shivam" userId="83abf014633c5d6a" providerId="LiveId" clId="{9387B29F-C667-4586-AD54-C7DBAB1FBC84}" dt="2021-09-15T15:33:07.009" v="28" actId="22"/>
          <ac:picMkLst>
            <pc:docMk/>
            <pc:sldMk cId="3884034302" sldId="348"/>
            <ac:picMk id="5" creationId="{39F6EDBA-D7C8-47EC-A407-C3064FE5742E}"/>
          </ac:picMkLst>
        </pc:picChg>
      </pc:sldChg>
      <pc:sldChg chg="addSp new mod">
        <pc:chgData name="satyam shivam" userId="83abf014633c5d6a" providerId="LiveId" clId="{9387B29F-C667-4586-AD54-C7DBAB1FBC84}" dt="2021-09-15T15:33:45.923" v="30" actId="22"/>
        <pc:sldMkLst>
          <pc:docMk/>
          <pc:sldMk cId="2658842279" sldId="349"/>
        </pc:sldMkLst>
        <pc:picChg chg="add">
          <ac:chgData name="satyam shivam" userId="83abf014633c5d6a" providerId="LiveId" clId="{9387B29F-C667-4586-AD54-C7DBAB1FBC84}" dt="2021-09-15T15:33:45.923" v="30" actId="22"/>
          <ac:picMkLst>
            <pc:docMk/>
            <pc:sldMk cId="2658842279" sldId="349"/>
            <ac:picMk id="5" creationId="{2A8C01CE-6068-406A-9894-2E54089D149A}"/>
          </ac:picMkLst>
        </pc:picChg>
      </pc:sldChg>
      <pc:sldChg chg="addSp new mod">
        <pc:chgData name="satyam shivam" userId="83abf014633c5d6a" providerId="LiveId" clId="{9387B29F-C667-4586-AD54-C7DBAB1FBC84}" dt="2021-09-15T15:34:03.942" v="32" actId="22"/>
        <pc:sldMkLst>
          <pc:docMk/>
          <pc:sldMk cId="3997465164" sldId="350"/>
        </pc:sldMkLst>
        <pc:picChg chg="add">
          <ac:chgData name="satyam shivam" userId="83abf014633c5d6a" providerId="LiveId" clId="{9387B29F-C667-4586-AD54-C7DBAB1FBC84}" dt="2021-09-15T15:34:03.942" v="32" actId="22"/>
          <ac:picMkLst>
            <pc:docMk/>
            <pc:sldMk cId="3997465164" sldId="350"/>
            <ac:picMk id="5" creationId="{ED8E766A-DD35-4E4C-9225-A185512FBC35}"/>
          </ac:picMkLst>
        </pc:picChg>
      </pc:sldChg>
      <pc:sldChg chg="addSp new mod">
        <pc:chgData name="satyam shivam" userId="83abf014633c5d6a" providerId="LiveId" clId="{9387B29F-C667-4586-AD54-C7DBAB1FBC84}" dt="2021-09-15T15:36:52.307" v="34" actId="22"/>
        <pc:sldMkLst>
          <pc:docMk/>
          <pc:sldMk cId="3894937156" sldId="351"/>
        </pc:sldMkLst>
        <pc:picChg chg="add">
          <ac:chgData name="satyam shivam" userId="83abf014633c5d6a" providerId="LiveId" clId="{9387B29F-C667-4586-AD54-C7DBAB1FBC84}" dt="2021-09-15T15:36:52.307" v="34" actId="22"/>
          <ac:picMkLst>
            <pc:docMk/>
            <pc:sldMk cId="3894937156" sldId="351"/>
            <ac:picMk id="5" creationId="{AABE9CFF-B845-458B-9475-75EA0DA1D07E}"/>
          </ac:picMkLst>
        </pc:picChg>
      </pc:sldChg>
      <pc:sldChg chg="addSp new mod">
        <pc:chgData name="satyam shivam" userId="83abf014633c5d6a" providerId="LiveId" clId="{9387B29F-C667-4586-AD54-C7DBAB1FBC84}" dt="2021-09-15T15:41:26.475" v="36" actId="22"/>
        <pc:sldMkLst>
          <pc:docMk/>
          <pc:sldMk cId="2428566559" sldId="352"/>
        </pc:sldMkLst>
        <pc:picChg chg="add">
          <ac:chgData name="satyam shivam" userId="83abf014633c5d6a" providerId="LiveId" clId="{9387B29F-C667-4586-AD54-C7DBAB1FBC84}" dt="2021-09-15T15:41:26.475" v="36" actId="22"/>
          <ac:picMkLst>
            <pc:docMk/>
            <pc:sldMk cId="2428566559" sldId="352"/>
            <ac:picMk id="5" creationId="{5002FCFC-295F-4CCF-B855-EBAAA7AEBDAC}"/>
          </ac:picMkLst>
        </pc:picChg>
      </pc:sldChg>
      <pc:sldChg chg="addSp new mod">
        <pc:chgData name="satyam shivam" userId="83abf014633c5d6a" providerId="LiveId" clId="{9387B29F-C667-4586-AD54-C7DBAB1FBC84}" dt="2021-09-15T15:44:03.822" v="38" actId="22"/>
        <pc:sldMkLst>
          <pc:docMk/>
          <pc:sldMk cId="803129551" sldId="353"/>
        </pc:sldMkLst>
        <pc:picChg chg="add">
          <ac:chgData name="satyam shivam" userId="83abf014633c5d6a" providerId="LiveId" clId="{9387B29F-C667-4586-AD54-C7DBAB1FBC84}" dt="2021-09-15T15:44:03.822" v="38" actId="22"/>
          <ac:picMkLst>
            <pc:docMk/>
            <pc:sldMk cId="803129551" sldId="353"/>
            <ac:picMk id="5" creationId="{61AEFCE4-7358-4D0D-A263-81220D00667F}"/>
          </ac:picMkLst>
        </pc:picChg>
      </pc:sldChg>
      <pc:sldChg chg="addSp new mod">
        <pc:chgData name="satyam shivam" userId="83abf014633c5d6a" providerId="LiveId" clId="{9387B29F-C667-4586-AD54-C7DBAB1FBC84}" dt="2021-09-15T15:53:40.800" v="40" actId="22"/>
        <pc:sldMkLst>
          <pc:docMk/>
          <pc:sldMk cId="1338479299" sldId="354"/>
        </pc:sldMkLst>
        <pc:picChg chg="add">
          <ac:chgData name="satyam shivam" userId="83abf014633c5d6a" providerId="LiveId" clId="{9387B29F-C667-4586-AD54-C7DBAB1FBC84}" dt="2021-09-15T15:53:40.800" v="40" actId="22"/>
          <ac:picMkLst>
            <pc:docMk/>
            <pc:sldMk cId="1338479299" sldId="354"/>
            <ac:picMk id="5" creationId="{61EE563E-2D2F-4CE5-B097-CC99B0CF2E21}"/>
          </ac:picMkLst>
        </pc:picChg>
      </pc:sldChg>
      <pc:sldChg chg="addSp new mod">
        <pc:chgData name="satyam shivam" userId="83abf014633c5d6a" providerId="LiveId" clId="{9387B29F-C667-4586-AD54-C7DBAB1FBC84}" dt="2021-09-15T15:54:52.932" v="42" actId="22"/>
        <pc:sldMkLst>
          <pc:docMk/>
          <pc:sldMk cId="3844983229" sldId="355"/>
        </pc:sldMkLst>
        <pc:picChg chg="add">
          <ac:chgData name="satyam shivam" userId="83abf014633c5d6a" providerId="LiveId" clId="{9387B29F-C667-4586-AD54-C7DBAB1FBC84}" dt="2021-09-15T15:54:52.932" v="42" actId="22"/>
          <ac:picMkLst>
            <pc:docMk/>
            <pc:sldMk cId="3844983229" sldId="355"/>
            <ac:picMk id="5" creationId="{1DAF1320-F06F-4A06-99E8-D53245E4DB52}"/>
          </ac:picMkLst>
        </pc:picChg>
      </pc:sldChg>
      <pc:sldChg chg="addSp new mod">
        <pc:chgData name="satyam shivam" userId="83abf014633c5d6a" providerId="LiveId" clId="{9387B29F-C667-4586-AD54-C7DBAB1FBC84}" dt="2021-09-15T15:55:53.377" v="44" actId="22"/>
        <pc:sldMkLst>
          <pc:docMk/>
          <pc:sldMk cId="3527466804" sldId="356"/>
        </pc:sldMkLst>
        <pc:picChg chg="add">
          <ac:chgData name="satyam shivam" userId="83abf014633c5d6a" providerId="LiveId" clId="{9387B29F-C667-4586-AD54-C7DBAB1FBC84}" dt="2021-09-15T15:55:53.377" v="44" actId="22"/>
          <ac:picMkLst>
            <pc:docMk/>
            <pc:sldMk cId="3527466804" sldId="356"/>
            <ac:picMk id="5" creationId="{FC2EE309-2E99-4F4C-BF12-B095E3FF522E}"/>
          </ac:picMkLst>
        </pc:picChg>
      </pc:sldChg>
      <pc:sldChg chg="addSp new mod">
        <pc:chgData name="satyam shivam" userId="83abf014633c5d6a" providerId="LiveId" clId="{9387B29F-C667-4586-AD54-C7DBAB1FBC84}" dt="2021-09-15T15:59:46.392" v="46" actId="22"/>
        <pc:sldMkLst>
          <pc:docMk/>
          <pc:sldMk cId="1794278849" sldId="357"/>
        </pc:sldMkLst>
        <pc:picChg chg="add">
          <ac:chgData name="satyam shivam" userId="83abf014633c5d6a" providerId="LiveId" clId="{9387B29F-C667-4586-AD54-C7DBAB1FBC84}" dt="2021-09-15T15:59:46.392" v="46" actId="22"/>
          <ac:picMkLst>
            <pc:docMk/>
            <pc:sldMk cId="1794278849" sldId="357"/>
            <ac:picMk id="5" creationId="{FD5DC16F-0E99-481F-ADAE-3E9A19A24EE6}"/>
          </ac:picMkLst>
        </pc:picChg>
      </pc:sldChg>
      <pc:sldChg chg="addSp new mod">
        <pc:chgData name="satyam shivam" userId="83abf014633c5d6a" providerId="LiveId" clId="{9387B29F-C667-4586-AD54-C7DBAB1FBC84}" dt="2021-09-15T16:01:08.848" v="48" actId="22"/>
        <pc:sldMkLst>
          <pc:docMk/>
          <pc:sldMk cId="618032059" sldId="358"/>
        </pc:sldMkLst>
        <pc:picChg chg="add">
          <ac:chgData name="satyam shivam" userId="83abf014633c5d6a" providerId="LiveId" clId="{9387B29F-C667-4586-AD54-C7DBAB1FBC84}" dt="2021-09-15T16:01:08.848" v="48" actId="22"/>
          <ac:picMkLst>
            <pc:docMk/>
            <pc:sldMk cId="618032059" sldId="358"/>
            <ac:picMk id="5" creationId="{BDAE22B6-8DD5-4982-81AB-53CEB15F8F62}"/>
          </ac:picMkLst>
        </pc:picChg>
      </pc:sldChg>
      <pc:sldChg chg="addSp new mod">
        <pc:chgData name="satyam shivam" userId="83abf014633c5d6a" providerId="LiveId" clId="{9387B29F-C667-4586-AD54-C7DBAB1FBC84}" dt="2021-09-15T16:04:29.702" v="55" actId="22"/>
        <pc:sldMkLst>
          <pc:docMk/>
          <pc:sldMk cId="402486449" sldId="359"/>
        </pc:sldMkLst>
        <pc:picChg chg="add">
          <ac:chgData name="satyam shivam" userId="83abf014633c5d6a" providerId="LiveId" clId="{9387B29F-C667-4586-AD54-C7DBAB1FBC84}" dt="2021-09-15T16:04:29.702" v="55" actId="22"/>
          <ac:picMkLst>
            <pc:docMk/>
            <pc:sldMk cId="402486449" sldId="359"/>
            <ac:picMk id="5" creationId="{E2323C0C-25E3-4837-B694-459CE32B8569}"/>
          </ac:picMkLst>
        </pc:picChg>
      </pc:sldChg>
      <pc:sldChg chg="addSp delSp modSp new del mod">
        <pc:chgData name="satyam shivam" userId="83abf014633c5d6a" providerId="LiveId" clId="{9387B29F-C667-4586-AD54-C7DBAB1FBC84}" dt="2021-09-15T16:04:24.702" v="53" actId="2696"/>
        <pc:sldMkLst>
          <pc:docMk/>
          <pc:sldMk cId="2301745159" sldId="359"/>
        </pc:sldMkLst>
        <pc:picChg chg="add del">
          <ac:chgData name="satyam shivam" userId="83abf014633c5d6a" providerId="LiveId" clId="{9387B29F-C667-4586-AD54-C7DBAB1FBC84}" dt="2021-09-15T16:03:56.733" v="51" actId="21"/>
          <ac:picMkLst>
            <pc:docMk/>
            <pc:sldMk cId="2301745159" sldId="359"/>
            <ac:picMk id="5" creationId="{75ACFDE0-B8ED-45F9-BF26-8F959E2EACB0}"/>
          </ac:picMkLst>
        </pc:picChg>
        <pc:picChg chg="add mod">
          <ac:chgData name="satyam shivam" userId="83abf014633c5d6a" providerId="LiveId" clId="{9387B29F-C667-4586-AD54-C7DBAB1FBC84}" dt="2021-09-15T16:03:59.119" v="52"/>
          <ac:picMkLst>
            <pc:docMk/>
            <pc:sldMk cId="2301745159" sldId="359"/>
            <ac:picMk id="6" creationId="{BEE29A3E-6DBD-42FF-8D68-792270155512}"/>
          </ac:picMkLst>
        </pc:picChg>
      </pc:sldChg>
      <pc:sldChg chg="addSp new mod">
        <pc:chgData name="satyam shivam" userId="83abf014633c5d6a" providerId="LiveId" clId="{9387B29F-C667-4586-AD54-C7DBAB1FBC84}" dt="2021-09-15T16:05:49.851" v="58" actId="22"/>
        <pc:sldMkLst>
          <pc:docMk/>
          <pc:sldMk cId="107352159" sldId="360"/>
        </pc:sldMkLst>
        <pc:picChg chg="add">
          <ac:chgData name="satyam shivam" userId="83abf014633c5d6a" providerId="LiveId" clId="{9387B29F-C667-4586-AD54-C7DBAB1FBC84}" dt="2021-09-15T16:05:49.851" v="58" actId="22"/>
          <ac:picMkLst>
            <pc:docMk/>
            <pc:sldMk cId="107352159" sldId="360"/>
            <ac:picMk id="5" creationId="{746FD91E-2720-4A53-A783-4FA69E93FB47}"/>
          </ac:picMkLst>
        </pc:picChg>
      </pc:sldChg>
      <pc:sldChg chg="addSp new mod">
        <pc:chgData name="satyam shivam" userId="83abf014633c5d6a" providerId="LiveId" clId="{9387B29F-C667-4586-AD54-C7DBAB1FBC84}" dt="2021-09-15T16:06:50.639" v="60" actId="22"/>
        <pc:sldMkLst>
          <pc:docMk/>
          <pc:sldMk cId="1133914896" sldId="361"/>
        </pc:sldMkLst>
        <pc:picChg chg="add">
          <ac:chgData name="satyam shivam" userId="83abf014633c5d6a" providerId="LiveId" clId="{9387B29F-C667-4586-AD54-C7DBAB1FBC84}" dt="2021-09-15T16:06:50.639" v="60" actId="22"/>
          <ac:picMkLst>
            <pc:docMk/>
            <pc:sldMk cId="1133914896" sldId="361"/>
            <ac:picMk id="5" creationId="{0D23C73B-59C8-4D09-9979-5465B691CEDC}"/>
          </ac:picMkLst>
        </pc:picChg>
      </pc:sldChg>
      <pc:sldChg chg="addSp new mod">
        <pc:chgData name="satyam shivam" userId="83abf014633c5d6a" providerId="LiveId" clId="{9387B29F-C667-4586-AD54-C7DBAB1FBC84}" dt="2021-09-15T16:07:51.799" v="62" actId="22"/>
        <pc:sldMkLst>
          <pc:docMk/>
          <pc:sldMk cId="1764448133" sldId="362"/>
        </pc:sldMkLst>
        <pc:picChg chg="add">
          <ac:chgData name="satyam shivam" userId="83abf014633c5d6a" providerId="LiveId" clId="{9387B29F-C667-4586-AD54-C7DBAB1FBC84}" dt="2021-09-15T16:07:51.799" v="62" actId="22"/>
          <ac:picMkLst>
            <pc:docMk/>
            <pc:sldMk cId="1764448133" sldId="362"/>
            <ac:picMk id="5" creationId="{382963EB-1026-407E-8326-A76FBD1A1A4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5318-A223-4250-A6D4-54C2B6405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C68EE-E958-4E7C-9FA9-5F0B47790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65215-A83A-4502-8520-924FB249F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69D1D-546A-44C2-B947-1D611AFF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DFA93-3562-4C9C-B36B-7825BD5C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56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3AAB-7BEC-42BB-9243-027E9594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86910-D40A-4941-A88C-86ED7BED8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0922-9404-4CA2-8300-5E913ED0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F9C4-AAFF-416A-9C75-321A960C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8CCAD-D6DA-4D99-8DC5-3E14EC2C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61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82B0D-99EA-4FBD-8E71-4B6AB2525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073E8-FE82-468D-9099-BBB548BF8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7D9B0-E7E7-40EE-8022-B2C8922D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0D14-13E7-4346-ACDA-3C3865EF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4ECF9-791E-4834-A555-8653585D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46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9EE8-9D57-40B4-B906-FF6B4B66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3FFD-0F91-4095-944B-356D603EE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78E2D-39A8-4B61-9304-3EDBD4FA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31534-0EF7-474F-B2C9-E8E89796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A304B-124D-498A-9931-F38CF353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49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2E8F-0AE7-4745-B272-5B0B630A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2E1D-3B88-4FDE-A205-234C6C1B6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63856-C084-417F-9F21-CD4D900F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A68C4-B7DF-47F6-850B-CE2BEDF9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6C54-047A-4DBE-BBDA-EBA57EC2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06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7AF7-57BB-4DEB-8B51-C00086C0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10CB-616A-4449-A5E6-E40729A7B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775E5-75FD-4821-BEF4-DEFAC0EE4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B94EE-7620-4A10-925D-6D9A69B3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9A11B-60CF-4A25-81FD-0B5DF582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66102-F6D7-4706-9C3B-18016E5C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35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DD58-64CB-40D6-82BB-6E1172922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0545B-C108-47BB-A927-2E5DB3C49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93074-E921-444F-AF75-685002C93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88ACA-E997-4376-979C-47A3FE48F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12088-0AC2-4100-88B1-C765307E2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4F365-9D33-450E-990B-ED2863352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74268-4713-475A-9350-1BEB2AAF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C0C59-B329-408B-B7AD-26D82020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25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8B2A-DEE0-4A41-B1B6-1BC08B6F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050A7-BE2B-4F7E-8864-7BEE2FEC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E1AAC-3F0B-4949-8694-64619A9A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A0AA3-628D-440A-B80D-C836516B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01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9499B-E0ED-4EB9-A067-CB47058D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402E2-793F-469A-8F1F-AEB51B2C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376B2-5B15-496E-B7A4-31BE7C47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676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C4F0-2B09-416C-9292-F0196D80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84DC3-9746-49B1-A5C5-99EDFD8C6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41B13-0939-4945-B526-7AAAF13F4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6AB62-3630-4F87-9A51-29E1B65E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4F056-2D72-4F96-B352-CD7C35EC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C7015-B196-423C-8BB6-8C6C4A73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94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7F70-3BCF-423F-AD1D-7DFEBE49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816C9-07D1-40D6-BA00-44C0BF169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D5603-F27A-4D5D-A46C-B1B17C3E5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3025D-CE04-4078-94A1-99EA45E3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E4E07-EB5A-4EA2-A264-A95A5F21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842F4-6E79-47E1-BE0A-8F4794BC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43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6FCCC-983A-44E7-9F06-1AEC8F75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8560E-DA05-4BFF-A09B-721700B20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18B6-4781-4240-9331-362F45581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3ADB2-A9C4-4E99-A37F-702136F18740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4C576-C350-4CFC-A517-C9E847B2F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EBDEB-80F4-4B72-B96A-F2DC393E7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C5059-65B4-41B6-B944-2F039D959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31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B27D-119E-40D7-96DF-ABA1FDF477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0BEDC-ED1F-44E6-A95E-1E5244085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4AB73-C363-4E69-BCB4-5B5023CEA6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251791"/>
            <a:ext cx="9912626" cy="57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6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FAF6-5720-4602-9906-E70790E2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E7A9-3C28-46AC-9F4E-350205F3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0310D-C7B8-4CE2-9681-A01D90E5D8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15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5E46-1030-4763-9C18-6E1C5CE7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8F32F-15E8-4543-A922-CF42DB95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F1320-F06F-4A06-99E8-D53245E4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832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DB7F-DA9A-4034-BA6D-EFDD0E10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1C426-F407-4672-BF21-A1D315A9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EE309-2E99-4F4C-BF12-B095E3FF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66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2FE-D70D-4417-B455-B9AE82E4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5C7AE-B410-4DF7-8727-B0505DEC1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DC16F-0E99-481F-ADAE-3E9A19A24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788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7EDD-0D4E-4A36-8C8E-39F1C136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E21DC-E835-40D1-BEBA-115534336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E22B6-8DD5-4982-81AB-53CEB15F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320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E63A-F053-4F5C-AFA7-AA660C44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A5D7C-F50D-455B-9F28-15BA327E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23C0C-25E3-4837-B694-459CE32B8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4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09BB-388E-45C8-8FBC-7FC19669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D327-00DB-46B1-B23F-599F5DE2D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FD91E-2720-4A53-A783-4FA69E93F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2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9D24-4328-460D-BEF8-D04D3341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A5391-1CE2-4218-8D0F-61EB63301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3C73B-59C8-4D09-9979-5465B691C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8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5BEB-B6F9-447D-834A-FDDB33AD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CD872-2AAF-4908-911A-D71BBA2E5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963EB-1026-407E-8326-A76FBD1A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48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9113B-0D17-4557-B8BE-115C40F3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24E8-8850-4972-B7AB-B9408D90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00A6C-2539-4454-A63F-C23B07448C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207F-B1FC-42AD-A8DE-54790DC9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9C879-641F-4F00-A83E-8961ED85C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00B22-3C8E-43A3-B54B-243063C3D5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02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02C9-5F40-446E-A35A-6D333634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0380-47A6-4F88-A69A-B5FA6196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88EB7-1BCF-4EBF-A184-6D907AAC24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9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B484-7697-43E7-9DF6-7E951BAD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C1EF-40F0-435A-B5FC-B81ABAAA8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1A78-363A-40DE-AB0F-EF0E49307F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4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F241-0930-46F0-8654-891BC3E1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DB93-7023-4605-879F-185E815E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91EB5-8234-47E4-9C61-CF4510B49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51873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1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E423-7B11-45A3-940D-8368C7DE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9C1D-7D44-4EF8-8DC5-0892AE08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82893-BF08-4171-94D0-0FF15943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FFAA-7C39-4E98-88FE-FFF6471B9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2719-0D69-4A45-8453-979B02E8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A4B5E-4387-4127-B6C7-E49C5074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0C7A-5CBB-446E-94CA-A995A362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B735C-8C0A-4C1C-B61A-DED8F0DF4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1175D-6472-4AB4-A013-1B19818B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21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70A5-A478-4CAA-8A4F-27F18B5E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AAC3-81E2-4DE1-95F6-8D188BDAA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D4C4-C8F9-4F3B-9C2A-A607D687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1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BE7C-8151-4B43-BD05-AE769DB9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3EB3E-3166-4B5A-884B-43A55E184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E6AF7-3A0A-476D-B611-33AC8FC95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11678" cy="600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1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107D-1624-41EE-9DA9-8127853D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DB2AE-D83C-4CA5-8549-51DE9DAE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A6F42-DFC5-430C-917E-3C916FFD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43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99B6-D3C2-4BE4-B22F-93322C92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CAA3E-FE83-4857-A772-4E5837699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65B62-D0EE-475B-BC22-42C9FD0B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5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3E2C-CFCD-430E-8DEC-9F2ECB6D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67C5-C535-4412-93A8-4DA6C0B0C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4FFF6-8B55-4753-8B33-74274091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2EF5-E872-498F-AE34-E4F36B68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11EB-7D0F-48CB-8D30-FD3F7E83C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FE392-99B3-4CAD-A2FB-06383EFA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2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05F1-FC70-4481-8DEC-173D84AA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3FCBA-D785-450C-A9FD-C940E9F97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9370B-50E1-465B-B148-4C7995CB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27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F491-879A-41EC-B44F-B6DB3548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E999D-F00D-4981-BD0B-99BBDD575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90E40-C45A-4829-BC5D-9419CEFE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8C90-E753-4E51-A4CA-72D0A964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50926-53AF-4718-B560-1C711E6C9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184BB-EB5A-4D89-9E45-1468AE70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57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64B3-2A00-4754-B860-9DC12A67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4D444-E5A5-40E8-A64B-708F2435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8B572-BF93-4904-86A1-514E3300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1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89B9-E735-450C-9CE1-3E64393B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8BB5-A0B9-4B35-B88E-26268562E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207CB-B732-4A25-9166-3A5E9A5E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1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1E7F-DCF4-4DCF-9FB3-25B16CD5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F777-46E5-435B-9F91-80D3DF67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A7827-E34C-4A17-BE67-28994AD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1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8D04-62CB-4DE0-8974-C143058B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1517-74D0-4198-B2F8-8FF49D567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BE7EF-2760-4099-BB80-8655C8D7BF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1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9022-F492-429D-8CC1-EE08671C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1A71D-3567-4946-B4BE-E31EE688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E5CCB-09DE-497D-A8A1-A79A5A61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81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3DA7-3D75-4F08-B0C7-461D11EA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20B9-CE96-4137-B560-88915DEC7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A4F9E-EA99-454C-B823-602C5511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4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2D95-5E6B-48F8-BF08-31D32EB4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95110-2641-447F-8B63-C9DFE05F6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A28BD-8666-4C47-8AAB-ADB78333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24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AABF-D653-4047-BA19-DB5E41DE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1FC2-80CD-4EEE-B5EC-FE798E1F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5B374-C90B-41B9-A036-CCFF33D7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2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3E15-38B2-4EAA-A1C7-3B89A717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8F44-19C7-4ABC-B487-501EC7878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F11B4-9437-42BE-B0B2-673ABAE7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6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3756-D757-48C2-8BFA-0285CD15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3C18E-BB37-4182-A261-0FC68BA12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30A84-C2CB-4B56-89A6-88DD81C1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2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4C93-655E-4F48-BD9D-C015BFB5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44D8-7B52-4ADD-9FC4-FD3F2B833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7D993-7563-4182-9D17-63449C7A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7A80-F98B-4D90-8491-A8112866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23C0-89EF-4C50-BBAC-B6FF0729D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0DCCE-F2FA-4176-B4A6-C6262F3C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5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7094-9C74-41AA-961E-EC7AE750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4738C-8A6C-42C6-B2CB-83F24FA3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F9E18-5757-4762-95B5-CB89CEEA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08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FD61-E731-46CB-983D-2C9C8A99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FEF8-59EF-4C35-ADB6-60AA1625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ECB8B-1144-451D-962A-AC280B45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6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760F-391D-402C-ACB4-72F1B0F2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A39BE-940B-406A-92A3-2CAE4ABD4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DEBF4-78A7-451C-82B9-9FA7B4DDA3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93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3A1A-215F-4005-BC74-3E5A207A2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C672-FD0E-4CE9-9F44-AC88C82DD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0B715-F4B3-44F0-B4F0-DBC3500F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52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5D21A-63E5-443A-AD26-2AE844FD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CC3F-1071-4CCB-952A-E7B98E47D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B2C6-49E2-46E7-A239-6CEF33FB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7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6193-742E-4A49-A787-BA069B64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38C9-67D8-4049-B0A6-EDB9533A9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1746A-13AA-4FDB-BD4F-9D0E39D6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53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2B82-1B3A-439F-BD71-05E07B8C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DBD0-54C0-4264-9646-19535A79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F1419-0E63-4A7E-9AD0-33695E37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1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8212-DBE8-4276-8D2A-4BEDA7FC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3F1C8-6E83-4A75-9655-265F7D0DA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28E6E-922C-4C12-AFC2-864106F8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7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CC96-2229-43BE-A881-6D58ED70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68F2-58E2-4BE4-8964-1E3E342F4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01CC7-E87A-4C90-A326-65A2C4CC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62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4344-B709-4C3E-A29C-7D5D6C3D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B17CA-DD00-4C9B-B34F-956D191D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A4A8-7ABB-4ACA-A619-4AD0C077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49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0BB3-4B30-404E-BC1D-E30707DE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0DE14-0421-452A-9BFD-3B45959C4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0E10C-12C6-4544-88A6-73E80B19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25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3A9B-0067-4AC9-B8F6-2F112CAF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A94EC-1591-488A-AD4D-731AF149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AB4C5-3EBB-40B5-9E26-0FA54BCA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82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33C8-BA40-40B4-AFD4-41CB24FA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3D90-3D55-49E8-B909-276DD604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8B115-7808-4581-ADDC-059D5177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3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27B2-2087-4DAC-990F-7F1BAF008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B3829-D219-4867-84A8-70CDC082A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702F2-2E2C-481A-9DC5-D80FC3A00D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49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0AC1-2EC9-481F-9F98-AD069186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78D8-C646-46F7-9C50-309AA7B1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900C-B452-41FB-86F2-C22E9B77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06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2742-0883-42EF-97E1-79D0CEEC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EC15-DDE6-4BE9-BC15-E200C5F38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8C3FA-6E39-4EDA-AF6C-88E295AB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61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572C-A113-473C-9D67-739AFCC2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FE82-8DD9-498A-95AF-64AE7DB5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5147F-8060-4A35-8169-D11D7A65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99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FEB9-4012-4F8C-AA3B-677236D2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6366-9018-4FFA-A6D3-17A8BC44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9C980-FB83-475B-A49B-3F3DAB24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44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C9CF-6418-455A-BC9C-172C9C08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3947-087D-4C93-A04A-BB0D05B62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D0199-B31A-440C-A355-443C23A1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39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D026-56F0-42FF-B53C-A1AB376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FD884-DCD2-4E20-8CB6-9AF666BB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F930F-82D1-41B9-8AE0-E0A29402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99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5E03-2906-447F-93FD-CE065790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4A63-94BB-4A82-8777-6115BB0F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97083-795B-48AA-BEE7-66CD4BAC4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54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3C47-6EB5-4F52-95C4-5485FE0C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AB2E9-F101-4A41-B731-9930BF31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FDE72-B3F5-4BDF-96DF-FEC43B8F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74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3BED-6D4F-46C4-9930-B51BA23C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7F34E-DDD2-450F-A648-A3C6D4E9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7A7CD-76FC-44FB-AD71-7BAD1A03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124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5F55-AC7F-41E0-AD70-2C5CE6E0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3FD5A-5287-4552-9ECA-DAA19D73B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063EA-F6C7-41EA-BFAF-C1C9BD50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2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6131-B32F-489B-95A7-19C3E527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76751-9AF4-46D5-83E7-61D4216EA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49FEF-0B1F-43F4-B8B0-C07F0E25E3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82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A672-D10C-4FE0-893C-33BFA4B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84869-5D7B-45D9-8949-9AA07D767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60025-6540-4BDA-AF26-ED057BC9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07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5EE76-64CE-4FBE-B7DF-F6DC78D5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6D97B-4266-4E48-9D0A-DF89A8877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14D6F-84FF-4765-9864-D2432715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69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5CD6-2480-4343-9AC0-D52BF22D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17C1-3AB9-4616-AB25-F6881646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29121-816A-42E7-BB18-9608DBFA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0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23E0-17EA-45AC-B528-BD9BE5D5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7DDEA-D4A1-4A89-A15D-59B392319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EDFCE-50FE-4510-B687-5F9FA321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15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5F1D-D029-4DD1-B21B-46AA4235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4471-FAA8-4400-AD9F-6747EBA4F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87F6E-383A-4CAE-87B2-5B53E0C4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51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9472-6550-425F-8C61-D7D80039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B97A5-EE77-42E7-AE93-4D5E94F00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F1849-9F72-466B-BCC4-8B774E79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6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24D9-E82D-491B-8BDB-AFE44073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5D3E-895A-4210-B552-D5E0A599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1CCA7-DE4E-4B78-8A78-92B78F75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07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334D-177D-4FB7-8B01-93791C50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6A3F9-AF01-44DA-A1D5-03D9CED77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7A0F2-4DDF-4F30-ACF1-87F7BBB6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31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CF7F-6A10-4C55-85E7-BE70F0F7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BDB7-5092-43E0-83CB-0BFE696D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AEA5A-1BA8-472A-AD94-DC97A5600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383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CCCA-8948-4DD0-929F-3064B11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A4C6-FBEC-4944-B788-BB89ACAF3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695A9-D15F-4A05-9D77-9E805C25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0112-8F6E-4388-93D3-228475E1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7B65-C7F6-42FB-B8E9-C194C128E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01E3F-F8BA-4789-9588-9A8E4193F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442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55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0EAB-809A-4B34-AC6A-22C96D02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CF59-7B0D-45DE-95C8-315FCF74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3FB63-17DA-47F9-8AB4-77B6FD55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1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024C-A9B3-49B2-8DD7-A7DD5B98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634D-B4C9-4B29-88D7-E55C941F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188DC-2021-4E86-8747-8AD91493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77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3BDC-0B6E-47BD-A146-772C8348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15350-4F4F-47C8-A13D-6288FF05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94AFE-CD11-4CDE-B7C6-2F1B01B7B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74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B641-2FD4-4806-B67C-D54BA445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9895A-1BA9-4125-AEBA-DE5C8ABB1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0BB25-2F4E-42D6-9D88-74974310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9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62B4-B0E6-400A-A1AD-508178A3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12BF-23B3-4296-94CB-B2325D46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2316D-70CD-41FD-AF92-7BFD76366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58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6F33-C180-4B76-9B3B-33875677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AFD2-2B89-46C6-966A-2B76EEA3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98B7A-44CF-496C-B4CC-54366E4B8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9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74F7-C8AB-4349-9BDB-5C45BC37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B6CD-1A2B-4A82-AD49-CC444F57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21D42-8E39-4C29-B24A-59368454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D15F-9E50-473A-9842-5C5265CF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BD7F7-E7C3-4FEA-A317-7E10CF5FC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B1271-5C0F-405C-B2F4-925ADCDD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4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BD63-513B-43E5-892B-2B5890F8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1FF53-4FFB-4B60-8931-0B598FA9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B4954-7467-4CBD-B8C5-528488A3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8B61-6D75-4351-B3C2-637E88F7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6ED9-12D7-4DE7-85AD-BC1109A64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D367E-840C-472E-B20E-0599465A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2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946C-B572-4610-A580-9318ADC6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5C1F18-14FC-4517-AE2E-181EE12C08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44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D977-8810-4498-B25F-9EE4F21A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8F3D-45CA-4307-BD6C-797E8A9F2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02204-D335-4BB0-B949-01E76527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483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2082-40E0-4672-AB2A-3234F349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9157B-E076-4439-8A25-DC46C48A5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2398B-A55F-4852-BC50-3DF0C01A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43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8DDA-2600-4F9C-AEBA-B16B4DBE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17826-F27D-47BD-92B1-500A8383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E4FA-0163-4FF2-B575-BDA049F4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586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52BC-6A06-4D4B-BB0F-55102A04A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6A6BF-326C-4883-B00B-26742B2B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2E5A9-282D-444B-B3B7-63B34021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55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67C8-DAA0-47CF-83CE-17051B42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1D71-6CF4-4E03-A8D0-55655EF50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D1165-3091-41B8-8ACD-6C938D06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8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FDD9-B492-4A2F-BEEC-523045DC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3F4DF-37FD-4585-88BB-F85814B24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4683A-4E1E-4284-B548-3851FE1E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87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FE7B-0852-449F-A74D-7E12AD1A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2B91-EFFC-4BAE-A883-E597E1503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2D923-3863-4BC6-AB91-2A18C31F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420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5538-8574-48E1-A6F1-4204DC6E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11444-B113-4083-BFC1-181184923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F93E6-2F9D-4E7A-9AEC-8698D4B3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457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09F4-B5D4-4045-AE1D-10645FBB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EF43E-AD74-4743-88C5-F1B707443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592ED-029A-4171-A9A9-1138F1D0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01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ABDC-036A-4E18-8F44-F0FF4982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5019-D948-42CD-89E5-514BB8DE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6298B-8CF1-48F3-A1A1-54EB87992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8F22-2C7D-48B2-B36A-11562557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DC8-1D58-4869-A63B-A0E892B0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AAE70-5286-4EF8-9634-8FD379DEAB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67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432A-9123-4BA7-94EE-7C651A39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24119-53C8-4D02-A161-34182ACBA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5EEB0-F8D0-4435-8E53-BDA98CFA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25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D19E-3BB5-4350-B15C-E4B87563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C17DB-CACC-473A-8586-43B53E6C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8010F-FBEF-49A7-941D-D3EAE701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605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7701-9AAC-4F1D-9316-07F3BBB5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7E6AF-8E37-4A87-A9C9-17DA9211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BBF38-FBE4-40C9-B19A-8E7FF7DE0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18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7D03-0939-49A2-ADF7-9771E251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DBFF-DF12-4E05-9268-AB63251D3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EDBA-D7C8-47EC-A407-C3064FE5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343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E374-9988-4B87-9BA6-BFDD48DE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B753F-73D3-4B40-AA02-FA002B719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C01CE-6068-406A-9894-2E54089D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42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5CA6-991E-4952-BF25-F773566A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FCD6-5F53-4697-A6D3-63FDDDF70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E766A-DD35-4E4C-9225-A185512F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51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DCDA-8645-44AD-A15B-7A954944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0A94-2C83-4029-8459-71BD0E1D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E9CFF-B845-458B-9475-75EA0DA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371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C11-40C1-43C5-84EA-84FB5198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E42B-3844-45EF-AB9D-3DF01ECAA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2FCFC-295F-4CCF-B855-EBAAA7AE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665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9DD4-41FD-4398-A4B0-FF8C35F2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3717A-1099-4654-A10A-ACB66BFF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EFCE4-7358-4D0D-A263-81220D00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295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E10A-3356-4DAD-8EE5-B74C1F4D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D3D3D-0A77-4D65-9647-597921D35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E563E-2D2F-4CE5-B097-CC99B0CF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79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</Words>
  <Application>Microsoft Office PowerPoint</Application>
  <PresentationFormat>Widescreen</PresentationFormat>
  <Paragraphs>1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satyam shivam</dc:creator>
  <cp:lastModifiedBy>satyam shivam</cp:lastModifiedBy>
  <cp:revision>80</cp:revision>
  <dcterms:created xsi:type="dcterms:W3CDTF">2021-08-19T13:46:18Z</dcterms:created>
  <dcterms:modified xsi:type="dcterms:W3CDTF">2021-09-15T16:07:53Z</dcterms:modified>
</cp:coreProperties>
</file>